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92" r:id="rId2"/>
    <p:sldId id="280" r:id="rId3"/>
    <p:sldId id="287" r:id="rId4"/>
    <p:sldId id="281" r:id="rId5"/>
    <p:sldId id="282" r:id="rId6"/>
    <p:sldId id="284" r:id="rId7"/>
    <p:sldId id="285" r:id="rId8"/>
    <p:sldId id="286" r:id="rId9"/>
    <p:sldId id="288" r:id="rId10"/>
    <p:sldId id="289" r:id="rId11"/>
    <p:sldId id="290" r:id="rId12"/>
    <p:sldId id="291" r:id="rId13"/>
    <p:sldId id="293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66"/>
  </p:normalViewPr>
  <p:slideViewPr>
    <p:cSldViewPr>
      <p:cViewPr>
        <p:scale>
          <a:sx n="80" d="100"/>
          <a:sy n="80" d="100"/>
        </p:scale>
        <p:origin x="1832" y="6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CC29-FB33-634A-A879-2BF458685998}" type="datetimeFigureOut">
              <a:rPr kumimoji="1" lang="zh-CN" altLang="en-US" smtClean="0"/>
              <a:t>2018/5/21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89DF4-7038-1E44-AEEE-9060BB27A8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978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89DF4-7038-1E44-AEEE-9060BB27A87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926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经典综艺体简" pitchFamily="49" charset="-122"/>
                <a:ea typeface="经典综艺体简" pitchFamily="49" charset="-122"/>
                <a:cs typeface="经典综艺体简" pitchFamily="49" charset="-122"/>
              </a:rPr>
              <a:t>目  录</a:t>
            </a:r>
            <a:endParaRPr lang="zh-CN" altLang="en-US" b="1" dirty="0">
              <a:solidFill>
                <a:srgbClr val="0000FF"/>
              </a:solidFill>
              <a:latin typeface="经典综艺体简" pitchFamily="49" charset="-122"/>
              <a:ea typeface="经典综艺体简" pitchFamily="49" charset="-122"/>
              <a:cs typeface="经典综艺体简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（小程序）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分享的需求</a:t>
            </a:r>
            <a:endParaRPr lang="zh-CN" altLang="en-US" sz="24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7281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、业务的分享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2276872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、粘性体系的分享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2780928"/>
            <a:ext cx="759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、粘性体系设计及分享实例展示：猫卡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328498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、具体分享的渠道及需求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040" y="4119463"/>
            <a:ext cx="824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（小程序）</a:t>
            </a:r>
            <a:r>
              <a:rPr lang="zh-CN" altLang="en-US" sz="2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消息推送的需求</a:t>
            </a:r>
            <a:endParaRPr lang="zh-CN" altLang="en-US" sz="24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104" y="4695527"/>
            <a:ext cx="730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2.1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、推送至用户的实例展示：顺丰及丰巢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6104" y="5229200"/>
            <a:ext cx="709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2.2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、推送至用户的实例展示：骑电单车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5775647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2.3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、推送至用户的实例展示：猫卡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6279703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2.4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、推送至用户的实例展示：粉丝圈（宠物汇）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2.1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、推送至用户的实例展示：顺丰及丰巢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2" y="2276872"/>
            <a:ext cx="2575596" cy="4581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496" y="2304256"/>
            <a:ext cx="2560200" cy="45537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图片 17" descr="微信图片_2018050510044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256" y="2304257"/>
            <a:ext cx="2560200" cy="4553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椭圆 18"/>
          <p:cNvSpPr/>
          <p:nvPr/>
        </p:nvSpPr>
        <p:spPr>
          <a:xfrm>
            <a:off x="6516216" y="2276872"/>
            <a:ext cx="1512168" cy="86409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84" y="1412776"/>
            <a:ext cx="201622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微信首页收到的推送消息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03920" y="2717304"/>
            <a:ext cx="1512168" cy="56768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47864" y="4509120"/>
            <a:ext cx="2088232" cy="180020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79912" y="1701969"/>
            <a:ext cx="18002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打开详情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8224" y="1412776"/>
            <a:ext cx="1800200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丰巢也有类似功能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曲线连接符 32"/>
          <p:cNvCxnSpPr>
            <a:endCxn id="26" idx="1"/>
          </p:cNvCxnSpPr>
          <p:nvPr/>
        </p:nvCxnSpPr>
        <p:spPr>
          <a:xfrm>
            <a:off x="1763688" y="3140968"/>
            <a:ext cx="1889991" cy="1631785"/>
          </a:xfrm>
          <a:prstGeom prst="curvedConnector2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2.2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、推送至用户的实例展示：骑电单车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2" y="2276873"/>
            <a:ext cx="2575596" cy="45811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496" y="2304256"/>
            <a:ext cx="2560200" cy="4553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827584" y="1412776"/>
            <a:ext cx="201622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微信首页收到的推送消息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0" y="4005064"/>
            <a:ext cx="1512168" cy="50405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635896" y="3068960"/>
            <a:ext cx="1512168" cy="1872208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79912" y="1701969"/>
            <a:ext cx="18002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打开详情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flipV="1">
            <a:off x="1547664" y="4149080"/>
            <a:ext cx="2088232" cy="144016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2.3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、推送至用户的实例展示：猫卡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2" y="2278017"/>
            <a:ext cx="2575596" cy="45788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496" y="2305394"/>
            <a:ext cx="2560200" cy="45514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827584" y="1412776"/>
            <a:ext cx="201622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微信首页收到的推送消息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1520" y="2780928"/>
            <a:ext cx="1512168" cy="50405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47864" y="4221088"/>
            <a:ext cx="2232248" cy="216024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148064" y="4509120"/>
            <a:ext cx="18002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打开详情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曲线连接符 8"/>
          <p:cNvCxnSpPr/>
          <p:nvPr/>
        </p:nvCxnSpPr>
        <p:spPr>
          <a:xfrm>
            <a:off x="1763688" y="3140968"/>
            <a:ext cx="1728192" cy="1656184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2.4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、推送至用户的实例：粉丝圈（宠物汇）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2" y="2276873"/>
            <a:ext cx="2575596" cy="458112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496" y="2304256"/>
            <a:ext cx="2560200" cy="4553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图片 17" descr="微信图片_2018050510044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6256" y="2304257"/>
            <a:ext cx="2560199" cy="45537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椭圆 18"/>
          <p:cNvSpPr/>
          <p:nvPr/>
        </p:nvSpPr>
        <p:spPr>
          <a:xfrm>
            <a:off x="6372200" y="5013176"/>
            <a:ext cx="1512168" cy="86409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7584" y="1412776"/>
            <a:ext cx="201622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微信首页收到的推送消息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51520" y="4581128"/>
            <a:ext cx="1512168" cy="567680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347864" y="4653136"/>
            <a:ext cx="1656184" cy="648072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07904" y="1124744"/>
            <a:ext cx="1800200" cy="1107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打开详情：别人回复我的评论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4208" y="1124744"/>
            <a:ext cx="1944216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打开详情：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别人给我点赞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曲线连接符 12"/>
          <p:cNvCxnSpPr/>
          <p:nvPr/>
        </p:nvCxnSpPr>
        <p:spPr>
          <a:xfrm>
            <a:off x="1835696" y="4869160"/>
            <a:ext cx="1512168" cy="216024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22" idx="4"/>
            <a:endCxn id="19" idx="3"/>
          </p:cNvCxnSpPr>
          <p:nvPr/>
        </p:nvCxnSpPr>
        <p:spPr>
          <a:xfrm rot="16200000" flipH="1">
            <a:off x="3499668" y="2656744"/>
            <a:ext cx="601920" cy="5586048"/>
          </a:xfrm>
          <a:prstGeom prst="curvedConnector3">
            <a:avLst>
              <a:gd name="adj1" fmla="val 159002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76056" y="2924944"/>
            <a:ext cx="3707904" cy="1446550"/>
          </a:xfrm>
          <a:prstGeom prst="rect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这是我们目前自己在公众号里的论坛板块，我留言后，别人给我点赞或者评论，我都会在微信首页收到提示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11560" y="2348880"/>
            <a:ext cx="7992888" cy="1800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99592" y="2598003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8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、分享的需求</a:t>
            </a:r>
            <a:endParaRPr lang="zh-CN" altLang="en-US" sz="80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016" y="4221088"/>
            <a:ext cx="8820472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让用户能分享、想分享、多分享小程序，是我们的强需求。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）吃微信体系红利，便利的分享给各微信渠道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群、朋友圈、好友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进行吸粉；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）推送给顾客消息，解决目前服务号推送次数限制及广告推送不便的难题；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）回答建云的为什么要开发小程序的问题的答案。开发小程序不仅仅是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下载麻烦，因为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下载麻烦我可以不下载，但小程序也可以不开发，下载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麻烦不是开发小程序的充分必要理由，一定是小程序有自身的红利决定的。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1.1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、业务的分享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4176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一、领养页面的分享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（包括领养具体某只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某类宠物的子页面的分享） 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由于我们提倡的领养代替购买，具有爱心公益性质，用户带有分享的内在欲望，我们提供分享按钮，就会自然的触发一定比例用户的分享。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二、顺风车页面的分享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（包括具体某城市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某条顺风车页面的分享）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用户内在需要该部分分享的功能，增加他找到顺风车的概率。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三、婚配页面分享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（包括具体某条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某类宠物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某城市的分享）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用户内在需要该部分分享的功能，增加婚配交友成功的概率。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四、撸猫晒图社交类的分享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（包括某条具体信息的分享）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用户具有分享的内在欲望，渴望被认同，希望被更多人关注自己的爱宠，分享快乐，我们提供分享按钮，就会自然的触发一定比例用户的分享。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五、医疗的分享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（包括具体某条信息的分享）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医疗版面顾客分享的欲望较低。我们怎么样可以提高，我还没有想好。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1.2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、粘性体系的分享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4176"/>
            <a:ext cx="9144000" cy="541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一、定义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给了沟通方便，我把：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）类似“猫卡”里面的（罐头）积分体系、分享赚罐头体系、兑换商城体系、换头像等。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）我们自己的“小主卡”里面的“摸摸头”之类的设计；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上述体系统称为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粉丝粘性体系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二、需求及建议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）首期的小程序开发，个人建议是，如果我们放入了“积分体系” ，那么 “积分体系”对应的分享功能就要做进去；如果做了“摸摸头”，那么“摸摸头”对应的分享功能就要做进去，以此类推，不然不完整。</a:t>
            </a:r>
            <a:endParaRPr lang="en-US" altLang="zh-CN" sz="2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2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200" dirty="0" smtClean="0">
                <a:latin typeface="微软雅黑" pitchFamily="34" charset="-122"/>
                <a:ea typeface="微软雅黑" pitchFamily="34" charset="-122"/>
              </a:rPr>
              <a:t>）部分粘性体系来不及开发的，那对应的分享功能也先不放，但已经推出给粉丝的粘性功能，分享功能需要配套。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、粘性体系设计及分享实例展示：猫卡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629961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罐头（积分）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276872"/>
            <a:ext cx="2576885" cy="4581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2304256"/>
            <a:ext cx="2561481" cy="45537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图片 6" descr="微信图片_2018050510044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2376264"/>
            <a:ext cx="2520977" cy="44817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椭圆 7"/>
          <p:cNvSpPr/>
          <p:nvPr/>
        </p:nvSpPr>
        <p:spPr>
          <a:xfrm>
            <a:off x="4860032" y="2924944"/>
            <a:ext cx="936104" cy="86409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曲线连接符 9"/>
          <p:cNvCxnSpPr>
            <a:stCxn id="8" idx="0"/>
          </p:cNvCxnSpPr>
          <p:nvPr/>
        </p:nvCxnSpPr>
        <p:spPr>
          <a:xfrm rot="5400000" flipH="1" flipV="1">
            <a:off x="5058054" y="2042846"/>
            <a:ext cx="1152128" cy="612068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0" y="980728"/>
            <a:ext cx="1800200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分享诱导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（赚取积分）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79912" y="4725144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0"/>
            <a:endCxn id="21" idx="2"/>
          </p:cNvCxnSpPr>
          <p:nvPr/>
        </p:nvCxnSpPr>
        <p:spPr>
          <a:xfrm rot="16200000" flipV="1">
            <a:off x="2555196" y="3032376"/>
            <a:ext cx="2665457" cy="7200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1629961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罐头（积分）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87624" y="3429000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5" idx="0"/>
          </p:cNvCxnSpPr>
          <p:nvPr/>
        </p:nvCxnSpPr>
        <p:spPr>
          <a:xfrm rot="16200000" flipV="1">
            <a:off x="593558" y="2366882"/>
            <a:ext cx="1368152" cy="75608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88224" y="1340768"/>
            <a:ext cx="2376264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分享诱导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（积分兑换页面）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804248" y="5877272"/>
            <a:ext cx="936104" cy="864096"/>
          </a:xfrm>
          <a:prstGeom prst="ellipse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曲线连接符 18"/>
          <p:cNvCxnSpPr>
            <a:stCxn id="18" idx="0"/>
          </p:cNvCxnSpPr>
          <p:nvPr/>
        </p:nvCxnSpPr>
        <p:spPr>
          <a:xfrm rot="5400000" flipH="1" flipV="1">
            <a:off x="5886146" y="3447002"/>
            <a:ext cx="3816424" cy="1044116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1628800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积分兑换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1.3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、粘性体系设计及分享实例展示：猫卡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629961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罐头（积分）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276872"/>
            <a:ext cx="2576884" cy="4581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2304256"/>
            <a:ext cx="2561481" cy="45537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椭圆 11"/>
          <p:cNvSpPr/>
          <p:nvPr/>
        </p:nvSpPr>
        <p:spPr>
          <a:xfrm>
            <a:off x="3779912" y="4725144"/>
            <a:ext cx="936104" cy="50405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0"/>
            <a:endCxn id="21" idx="2"/>
          </p:cNvCxnSpPr>
          <p:nvPr/>
        </p:nvCxnSpPr>
        <p:spPr>
          <a:xfrm rot="16200000" flipV="1">
            <a:off x="2555196" y="3032376"/>
            <a:ext cx="2665457" cy="72008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1629961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皮肤系统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691680" y="5589240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5" idx="0"/>
          </p:cNvCxnSpPr>
          <p:nvPr/>
        </p:nvCxnSpPr>
        <p:spPr>
          <a:xfrm rot="16200000" flipV="1">
            <a:off x="-90518" y="3338990"/>
            <a:ext cx="3528392" cy="972108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1628800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积分兑换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076056" y="4725144"/>
            <a:ext cx="936104" cy="50405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曲线连接符 23"/>
          <p:cNvCxnSpPr>
            <a:stCxn id="23" idx="0"/>
            <a:endCxn id="25" idx="2"/>
          </p:cNvCxnSpPr>
          <p:nvPr/>
        </p:nvCxnSpPr>
        <p:spPr>
          <a:xfrm rot="16200000" flipV="1">
            <a:off x="4049362" y="3230398"/>
            <a:ext cx="2809473" cy="18002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44008" y="1484784"/>
            <a:ext cx="144016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现金兑换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曲线连接符 27"/>
          <p:cNvCxnSpPr/>
          <p:nvPr/>
        </p:nvCxnSpPr>
        <p:spPr>
          <a:xfrm flipV="1">
            <a:off x="5292081" y="3429002"/>
            <a:ext cx="1224137" cy="505215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4208" y="3284984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更换的皮肤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355976" y="3645024"/>
            <a:ext cx="936104" cy="50405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1629961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罐头（积分）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276872"/>
            <a:ext cx="2576884" cy="4581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5856" y="2304256"/>
            <a:ext cx="2561481" cy="45537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图片 6" descr="微信图片_2018050510044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2160" y="2348880"/>
            <a:ext cx="3024336" cy="302433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椭圆 11"/>
          <p:cNvSpPr/>
          <p:nvPr/>
        </p:nvSpPr>
        <p:spPr>
          <a:xfrm>
            <a:off x="4788024" y="4869160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0"/>
            <a:endCxn id="21" idx="2"/>
          </p:cNvCxnSpPr>
          <p:nvPr/>
        </p:nvCxnSpPr>
        <p:spPr>
          <a:xfrm rot="16200000" flipV="1">
            <a:off x="2987244" y="2600328"/>
            <a:ext cx="2809473" cy="172819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1629961"/>
            <a:ext cx="1800200" cy="14465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分享好友</a:t>
            </a:r>
            <a:r>
              <a:rPr lang="en-US" altLang="zh-CN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群，二维码，</a:t>
            </a:r>
            <a:endParaRPr lang="en-US" altLang="zh-CN" sz="2200" dirty="0" smtClean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增加朋友圈分享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43608" y="4869160"/>
            <a:ext cx="1080120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5" idx="0"/>
          </p:cNvCxnSpPr>
          <p:nvPr/>
        </p:nvCxnSpPr>
        <p:spPr>
          <a:xfrm rot="16200000" flipV="1">
            <a:off x="449542" y="3735034"/>
            <a:ext cx="1800200" cy="46805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1628800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分享至群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26064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1.4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、具体分享的渠道及需求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80112" y="1268760"/>
            <a:ext cx="1800200" cy="7694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分享名片小程序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084168" y="4291935"/>
            <a:ext cx="1080120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8" idx="0"/>
          </p:cNvCxnSpPr>
          <p:nvPr/>
        </p:nvCxnSpPr>
        <p:spPr>
          <a:xfrm rot="16200000" flipV="1">
            <a:off x="5274659" y="2942366"/>
            <a:ext cx="2231087" cy="46805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192" y="5589240"/>
            <a:ext cx="2376264" cy="11079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本页面是：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单向分享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微信图片_201805051004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172" y="2276872"/>
            <a:ext cx="2575596" cy="4581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 descr="微信图片_201805051004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496" y="2304256"/>
            <a:ext cx="2560200" cy="45537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" name="椭圆 11"/>
          <p:cNvSpPr/>
          <p:nvPr/>
        </p:nvSpPr>
        <p:spPr>
          <a:xfrm>
            <a:off x="4067944" y="4509120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0"/>
            <a:endCxn id="21" idx="2"/>
          </p:cNvCxnSpPr>
          <p:nvPr/>
        </p:nvCxnSpPr>
        <p:spPr>
          <a:xfrm rot="16200000" flipV="1">
            <a:off x="2807224" y="2780348"/>
            <a:ext cx="2449433" cy="100811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1052736"/>
            <a:ext cx="1800200" cy="7694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邀请好友进行互动反馈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67544" y="3429000"/>
            <a:ext cx="2088232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5" idx="0"/>
          </p:cNvCxnSpPr>
          <p:nvPr/>
        </p:nvCxnSpPr>
        <p:spPr>
          <a:xfrm rot="16200000" flipV="1">
            <a:off x="449542" y="2366882"/>
            <a:ext cx="1584176" cy="5400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1628800"/>
            <a:ext cx="1800200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好友互动</a:t>
            </a:r>
            <a:endParaRPr lang="zh-CN" altLang="en-US" sz="2200" dirty="0">
              <a:solidFill>
                <a:schemeClr val="accent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260648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1.4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、具体分享的渠道及需求</a:t>
            </a:r>
            <a:endParaRPr lang="zh-CN" altLang="en-US" sz="36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8184" y="1268760"/>
            <a:ext cx="2376264" cy="144655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本页面是：</a:t>
            </a:r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2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双向分享（分享后拉人回馈）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064" y="4077072"/>
            <a:ext cx="936104" cy="864096"/>
          </a:xfrm>
          <a:prstGeom prst="ellipse">
            <a:avLst/>
          </a:prstGeom>
          <a:noFill/>
          <a:ln w="254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曲线连接符 22"/>
          <p:cNvCxnSpPr/>
          <p:nvPr/>
        </p:nvCxnSpPr>
        <p:spPr>
          <a:xfrm rot="16200000" flipV="1">
            <a:off x="3815335" y="2313457"/>
            <a:ext cx="2017386" cy="1512168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72200" y="3429000"/>
            <a:ext cx="2376264" cy="2123658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我们要在单向分享的基础上，尽量多的设计双向分享。</a:t>
            </a:r>
            <a:endParaRPr lang="zh-CN" altLang="en-US" sz="22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11560" y="2356519"/>
            <a:ext cx="8352928" cy="1800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99592" y="2605642"/>
            <a:ext cx="82444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68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、消息推送的需求</a:t>
            </a:r>
            <a:endParaRPr lang="zh-CN" altLang="en-US" sz="6800" b="1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161561"/>
            <a:ext cx="914400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             能推送消息给用户是我们小程序的强需求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）吃微信体系红利，便利的分享给各微信渠道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群、朋友圈、好友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进行吸粉；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）推送给顾客消息，解决目前服务号推送次数限制及广告推送不便的难题；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）回答建云的为什么要开发小程序的问题的答案。开发小程序不仅仅是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下载麻烦，因为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下载麻烦我可以不下载，但小程序也可以不开发，下载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麻烦不是开发小程序的充分必要理由，一定是小程序有自身的红利决定的。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1021</Words>
  <Application>Microsoft Macintosh PowerPoint</Application>
  <PresentationFormat>全屏显示(4:3)</PresentationFormat>
  <Paragraphs>95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</vt:lpstr>
      <vt:lpstr>Calibri</vt:lpstr>
      <vt:lpstr>DengXian</vt:lpstr>
      <vt:lpstr>经典综艺体简</vt:lpstr>
      <vt:lpstr>宋体</vt:lpstr>
      <vt:lpstr>微软雅黑</vt:lpstr>
      <vt:lpstr>Office 主题</vt:lpstr>
      <vt:lpstr>目 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Charlence Huang</cp:lastModifiedBy>
  <cp:revision>13</cp:revision>
  <dcterms:created xsi:type="dcterms:W3CDTF">2018-05-05T02:15:58Z</dcterms:created>
  <dcterms:modified xsi:type="dcterms:W3CDTF">2018-05-20T16:42:32Z</dcterms:modified>
</cp:coreProperties>
</file>